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2" r:id="rId6"/>
    <p:sldId id="266" r:id="rId7"/>
    <p:sldId id="261" r:id="rId8"/>
    <p:sldId id="25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C:\Users\User\Desktop\&#1086;&#1090;&#1082;&#1088;&#1099;&#1090;&#1086;&#1077;%20&#1079;&#1072;&#1085;&#1103;&#1090;&#1080;&#1077;\1.mp3" TargetMode="External"/><Relationship Id="rId1" Type="http://schemas.openxmlformats.org/officeDocument/2006/relationships/audio" Target="file:///C:\Users\User\Desktop\&#1086;&#1090;&#1082;&#1088;&#1099;&#1090;&#1086;&#1077;%20&#1079;&#1072;&#1085;&#1103;&#1090;&#1080;&#1077;\&#1084;&#1077;&#1083;&#1086;&#1076;&#1080;&#1103;%20&#1079;&#1074;&#1086;&#1085;&#1082;&#1072;.mp3" TargetMode="Externa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C:\Users\User\Desktop\&#1086;&#1090;&#1082;&#1088;&#1099;&#1090;&#1086;&#1077;%20&#1079;&#1072;&#1085;&#1103;&#1090;&#1080;&#1077;\2.mp3" TargetMode="External"/><Relationship Id="rId1" Type="http://schemas.openxmlformats.org/officeDocument/2006/relationships/audio" Target="file:///C:\Users\User\Desktop\&#1086;&#1090;&#1082;&#1088;&#1099;&#1090;&#1086;&#1077;%20&#1079;&#1072;&#1085;&#1103;&#1090;&#1080;&#1077;\&#1084;&#1077;&#1083;&#1086;&#1076;&#1080;&#1103;%20&#1079;&#1074;&#1086;&#1085;&#1082;&#1072;.mp3" TargetMode="Externa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6;&#1090;&#1082;&#1088;&#1099;&#1090;&#1086;&#1077;%20&#1079;&#1072;&#1085;&#1103;&#1090;&#1080;&#1077;\&#1042;&#1077;&#1089;&#1077;&#1083;&#1072;&#1103;%20&#1084;&#1077;&#1083;&#1086;&#1076;&#1080;&#1103;%20-%20&#1044;&#1083;&#1103;%20&#1082;&#1086;&#1085;&#1082;&#1091;&#1088;&#1089;&#1072;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1.jpeg"/><Relationship Id="rId3" Type="http://schemas.openxmlformats.org/officeDocument/2006/relationships/image" Target="../media/image6.png"/><Relationship Id="rId21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17" Type="http://schemas.openxmlformats.org/officeDocument/2006/relationships/image" Target="../media/image15.png"/><Relationship Id="rId25" Type="http://schemas.microsoft.com/office/2007/relationships/hdphoto" Target="../media/hdphoto10.wdp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1.png"/><Relationship Id="rId24" Type="http://schemas.openxmlformats.org/officeDocument/2006/relationships/image" Target="../media/image20.png"/><Relationship Id="rId5" Type="http://schemas.openxmlformats.org/officeDocument/2006/relationships/image" Target="../media/image7.png"/><Relationship Id="rId15" Type="http://schemas.openxmlformats.org/officeDocument/2006/relationships/image" Target="../media/image13.jpeg"/><Relationship Id="rId23" Type="http://schemas.openxmlformats.org/officeDocument/2006/relationships/image" Target="../media/image19.jpeg"/><Relationship Id="rId28" Type="http://schemas.microsoft.com/office/2007/relationships/hdphoto" Target="../media/hdphoto11.wdp"/><Relationship Id="rId10" Type="http://schemas.openxmlformats.org/officeDocument/2006/relationships/image" Target="../media/image10.png"/><Relationship Id="rId19" Type="http://schemas.microsoft.com/office/2007/relationships/hdphoto" Target="../media/hdphoto8.wdp"/><Relationship Id="rId4" Type="http://schemas.microsoft.com/office/2007/relationships/hdphoto" Target="../media/hdphoto3.wdp"/><Relationship Id="rId9" Type="http://schemas.openxmlformats.org/officeDocument/2006/relationships/image" Target="../media/image9.jpeg"/><Relationship Id="rId14" Type="http://schemas.microsoft.com/office/2007/relationships/hdphoto" Target="../media/hdphoto7.wdp"/><Relationship Id="rId22" Type="http://schemas.microsoft.com/office/2007/relationships/hdphoto" Target="../media/hdphoto9.wdp"/><Relationship Id="rId27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6;&#1090;&#1082;&#1088;&#1099;&#1090;&#1086;&#1077;%20&#1079;&#1072;&#1085;&#1103;&#1090;&#1080;&#1077;\04587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1644833501_27-phonoteka-org-p-fon-dlya-prezentatsii-gradient-nezhnii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" y="37394"/>
            <a:ext cx="9113377" cy="6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364014"/>
            <a:ext cx="6958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  <a:r>
              <a:rPr lang="ru-RU" dirty="0" smtClean="0"/>
              <a:t>–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етский сад № 6 г. Татарска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772816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непрерывной образовательной деятельности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подготовительной группе по теме: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«Значение животных в жизни человека»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Приоритетная область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познавательное развитие (ФЦКМ)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 непрерывной образовательной деятельности: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Куликова В.А.</a:t>
            </a:r>
          </a:p>
        </p:txBody>
      </p:sp>
    </p:spTree>
    <p:extLst>
      <p:ext uri="{BB962C8B-B14F-4D97-AF65-F5344CB8AC3E}">
        <p14:creationId xmlns:p14="http://schemas.microsoft.com/office/powerpoint/2010/main" xmlns="" val="4695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1644833501_27-phonoteka-org-p-fon-dlya-prezentatsii-gradient-nezhnii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" y="37394"/>
            <a:ext cx="9113377" cy="6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69" b="89927" l="222" r="100000">
                        <a14:foregroundMark x1="3333" y1="43022" x2="3333" y2="43022"/>
                        <a14:foregroundMark x1="13444" y1="39979" x2="13444" y2="39979"/>
                        <a14:foregroundMark x1="20000" y1="40818" x2="20000" y2="40818"/>
                        <a14:foregroundMark x1="78222" y1="44071" x2="78222" y2="44071"/>
                        <a14:foregroundMark x1="86556" y1="41658" x2="86556" y2="41658"/>
                        <a14:foregroundMark x1="94889" y1="41448" x2="94889" y2="41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700" y="0"/>
            <a:ext cx="6476600" cy="6858000"/>
          </a:xfrm>
          <a:prstGeom prst="rect">
            <a:avLst/>
          </a:prstGeom>
        </p:spPr>
      </p:pic>
      <p:pic>
        <p:nvPicPr>
          <p:cNvPr id="8" name="мелодия зво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1472" y="5715016"/>
            <a:ext cx="304800" cy="304800"/>
          </a:xfrm>
          <a:prstGeom prst="rect">
            <a:avLst/>
          </a:prstGeom>
        </p:spPr>
      </p:pic>
      <p:pic>
        <p:nvPicPr>
          <p:cNvPr id="10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39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1644833501_27-phonoteka-org-p-fon-dlya-prezentatsii-gradient-nezhnii-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" y="37394"/>
            <a:ext cx="9113377" cy="6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969" b="89927" l="222" r="100000">
                        <a14:foregroundMark x1="3333" y1="43022" x2="3333" y2="43022"/>
                        <a14:foregroundMark x1="13444" y1="39979" x2="13444" y2="39979"/>
                        <a14:foregroundMark x1="20000" y1="40818" x2="20000" y2="40818"/>
                        <a14:foregroundMark x1="78222" y1="44071" x2="78222" y2="44071"/>
                        <a14:foregroundMark x1="86556" y1="41658" x2="86556" y2="41658"/>
                        <a14:foregroundMark x1="94889" y1="41448" x2="94889" y2="41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700" y="0"/>
            <a:ext cx="6476600" cy="6858000"/>
          </a:xfrm>
          <a:prstGeom prst="rect">
            <a:avLst/>
          </a:prstGeom>
        </p:spPr>
      </p:pic>
      <p:pic>
        <p:nvPicPr>
          <p:cNvPr id="7" name="мелодия зво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14348" y="5715016"/>
            <a:ext cx="304800" cy="304800"/>
          </a:xfrm>
          <a:prstGeom prst="rect">
            <a:avLst/>
          </a:prstGeom>
        </p:spPr>
      </p:pic>
      <p:pic>
        <p:nvPicPr>
          <p:cNvPr id="8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358082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24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1644833501_27-phonoteka-org-p-fon-dlya-prezentatsii-gradient-nezhnii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" y="37394"/>
            <a:ext cx="9113377" cy="6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ля воспит года\IMG-20230201-WA0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6" r="3004"/>
          <a:stretch/>
        </p:blipFill>
        <p:spPr bwMode="auto">
          <a:xfrm rot="16200000">
            <a:off x="1177662" y="-1108340"/>
            <a:ext cx="6820608" cy="91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7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1644833501_27-phonoteka-org-p-fon-dlya-prezentatsii-gradient-nezhnii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" y="37394"/>
            <a:ext cx="9113377" cy="6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Веселая мелодия - Для конкур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85918" y="51435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4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1644833501_27-phonoteka-org-p-fon-dlya-prezentatsii-gradient-nezhnii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" y="37394"/>
            <a:ext cx="9113377" cy="6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90" b="99175" l="9826" r="93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719400"/>
            <a:ext cx="3816424" cy="51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1644833501_27-phonoteka-org-p-fon-dlya-prezentatsii-gradient-nezhnii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" y="37394"/>
            <a:ext cx="9113377" cy="6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72" b="99528" l="4464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0481" y="0"/>
            <a:ext cx="1715244" cy="2164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70" b="99730" l="89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9148" y="493059"/>
            <a:ext cx="1512168" cy="198772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9850405">
            <a:off x="5712905" y="1328177"/>
            <a:ext cx="1158775" cy="573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333" b="98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796" y="836107"/>
            <a:ext cx="2153645" cy="21536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60" y="4164385"/>
            <a:ext cx="797847" cy="2415104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 rot="19418244">
            <a:off x="5299160" y="3197211"/>
            <a:ext cx="596473" cy="1807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561673">
            <a:off x="5366812" y="2622894"/>
            <a:ext cx="1301745" cy="587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914328"/>
            <a:ext cx="1211047" cy="1629277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4173193" y="3351163"/>
            <a:ext cx="648072" cy="1626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8" b="100000" l="3953" r="96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613" y="4595574"/>
            <a:ext cx="2426961" cy="18964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3125" b="97545" l="9699" r="94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466" y="5520275"/>
            <a:ext cx="880818" cy="13197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5634" y="5071051"/>
            <a:ext cx="1433315" cy="1315830"/>
          </a:xfrm>
          <a:prstGeom prst="rect">
            <a:avLst/>
          </a:prstGeom>
        </p:spPr>
      </p:pic>
      <p:sp>
        <p:nvSpPr>
          <p:cNvPr id="20" name="Стрелка вниз 19"/>
          <p:cNvSpPr/>
          <p:nvPr/>
        </p:nvSpPr>
        <p:spPr>
          <a:xfrm rot="2600109">
            <a:off x="2661544" y="2964378"/>
            <a:ext cx="583226" cy="1918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58" y="2044529"/>
            <a:ext cx="2399160" cy="1349527"/>
          </a:xfrm>
          <a:prstGeom prst="rect">
            <a:avLst/>
          </a:prstGeom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30702" y="2102823"/>
            <a:ext cx="112236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9496" b="99407" l="4762" r="97917">
                        <a14:foregroundMark x1="29167" y1="78338" x2="29167" y2="78338"/>
                        <a14:foregroundMark x1="28274" y1="84273" x2="28274" y2="84273"/>
                        <a14:foregroundMark x1="29464" y1="89318" x2="29464" y2="89318"/>
                        <a14:foregroundMark x1="32738" y1="90504" x2="32738" y2="90504"/>
                        <a14:foregroundMark x1="28869" y1="81306" x2="28869" y2="81306"/>
                        <a14:foregroundMark x1="15476" y1="89021" x2="15476" y2="89021"/>
                        <a14:foregroundMark x1="16667" y1="93175" x2="16667" y2="93175"/>
                        <a14:foregroundMark x1="19345" y1="94065" x2="19345" y2="94065"/>
                        <a14:foregroundMark x1="72024" y1="91098" x2="72024" y2="91098"/>
                        <a14:foregroundMark x1="40774" y1="48961" x2="40774" y2="48961"/>
                        <a14:foregroundMark x1="29464" y1="86944" x2="29464" y2="86944"/>
                        <a14:foregroundMark x1="31845" y1="92582" x2="31845" y2="92582"/>
                        <a14:foregroundMark x1="19940" y1="93175" x2="19940" y2="93175"/>
                        <a14:foregroundMark x1="35119" y1="92878" x2="35119" y2="92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02" y="2171509"/>
            <a:ext cx="1733975" cy="1739135"/>
          </a:xfrm>
          <a:prstGeom prst="rect">
            <a:avLst/>
          </a:prstGeom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44284">
            <a:off x="3055982" y="551888"/>
            <a:ext cx="653051" cy="74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1515" b="100000" l="0" r="100000">
                        <a14:foregroundMark x1="75799" y1="11111" x2="75799" y2="11111"/>
                        <a14:foregroundMark x1="78995" y1="16162" x2="78995" y2="16162"/>
                        <a14:foregroundMark x1="84932" y1="73737" x2="84932" y2="73737"/>
                        <a14:foregroundMark x1="32420" y1="51010" x2="32420" y2="51010"/>
                        <a14:foregroundMark x1="21005" y1="55051" x2="21005" y2="55051"/>
                        <a14:foregroundMark x1="51598" y1="91414" x2="51598" y2="91414"/>
                        <a14:foregroundMark x1="71689" y1="89899" x2="71689" y2="89899"/>
                        <a14:foregroundMark x1="64384" y1="90404" x2="64384" y2="90404"/>
                        <a14:foregroundMark x1="90868" y1="77273" x2="90868" y2="77273"/>
                        <a14:foregroundMark x1="86758" y1="86869" x2="86758" y2="86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106" y="4577300"/>
            <a:ext cx="2085975" cy="18859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613" y="90808"/>
            <a:ext cx="1089900" cy="17885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669" b="100000" l="0" r="100000">
                        <a14:foregroundMark x1="60938" y1="93645" x2="60938" y2="93645"/>
                        <a14:foregroundMark x1="62946" y1="96321" x2="62946" y2="96321"/>
                        <a14:foregroundMark x1="8036" y1="58194" x2="8036" y2="58194"/>
                        <a14:foregroundMark x1="10491" y1="57191" x2="10491" y2="57191"/>
                        <a14:foregroundMark x1="9152" y1="61873" x2="9152" y2="61873"/>
                        <a14:foregroundMark x1="10491" y1="95987" x2="10491" y2="95987"/>
                        <a14:foregroundMark x1="11607" y1="95652" x2="11607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047" y="794297"/>
            <a:ext cx="1873257" cy="12502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955" y="2564576"/>
            <a:ext cx="1962295" cy="13578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1245" b="97145" l="3294" r="95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101" y="3075886"/>
            <a:ext cx="1693056" cy="16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12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1644833501_27-phonoteka-org-p-fon-dlya-prezentatsii-gradient-nezhnii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" y="37394"/>
            <a:ext cx="9113377" cy="6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928670"/>
          <a:ext cx="8072494" cy="3071834"/>
        </p:xfrm>
        <a:graphic>
          <a:graphicData uri="http://schemas.openxmlformats.org/drawingml/2006/table">
            <a:tbl>
              <a:tblPr firstCol="1">
                <a:tableStyleId>{775DCB02-9BB8-47FD-8907-85C794F793BA}</a:tableStyleId>
              </a:tblPr>
              <a:tblGrid>
                <a:gridCol w="8072494"/>
              </a:tblGrid>
              <a:tr h="3071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366654" y="928671"/>
          <a:ext cx="2634105" cy="3071833"/>
        </p:xfrm>
        <a:graphic>
          <a:graphicData uri="http://schemas.openxmlformats.org/drawingml/2006/table">
            <a:tbl>
              <a:tblPr/>
              <a:tblGrid>
                <a:gridCol w="2634105"/>
              </a:tblGrid>
              <a:tr h="30718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3" y="928671"/>
            <a:ext cx="1500198" cy="1521835"/>
          </a:xfrm>
          <a:prstGeom prst="rect">
            <a:avLst/>
          </a:prstGeom>
        </p:spPr>
      </p:pic>
      <p:pic>
        <p:nvPicPr>
          <p:cNvPr id="10" name="Рисунок 9" descr="моло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428868"/>
            <a:ext cx="1506151" cy="1571636"/>
          </a:xfrm>
          <a:prstGeom prst="rect">
            <a:avLst/>
          </a:prstGeom>
        </p:spPr>
      </p:pic>
      <p:pic>
        <p:nvPicPr>
          <p:cNvPr id="11" name="Рисунок 10" descr="Безымянный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714488"/>
            <a:ext cx="1514475" cy="1714512"/>
          </a:xfrm>
          <a:prstGeom prst="rect">
            <a:avLst/>
          </a:prstGeom>
        </p:spPr>
      </p:pic>
      <p:pic>
        <p:nvPicPr>
          <p:cNvPr id="12" name="Рисунок 11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1000108"/>
            <a:ext cx="1417835" cy="1417835"/>
          </a:xfrm>
          <a:prstGeom prst="rect">
            <a:avLst/>
          </a:prstGeom>
        </p:spPr>
      </p:pic>
      <p:pic>
        <p:nvPicPr>
          <p:cNvPr id="13" name="Рисунок 12" descr="38ce766eed5cefbdd78589f3499474f4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2428868"/>
            <a:ext cx="2320823" cy="1546611"/>
          </a:xfrm>
          <a:prstGeom prst="rect">
            <a:avLst/>
          </a:prstGeom>
        </p:spPr>
      </p:pic>
      <p:pic>
        <p:nvPicPr>
          <p:cNvPr id="14" name="Рисунок 13" descr="0c1eef34-adcd-4c17-805d-2a0e98678daf-unnamed.png"/>
          <p:cNvPicPr>
            <a:picLocks noChangeAspect="1"/>
          </p:cNvPicPr>
          <p:nvPr/>
        </p:nvPicPr>
        <p:blipFill>
          <a:blip r:embed="rId8" cstate="print"/>
          <a:srcRect b="19320"/>
          <a:stretch>
            <a:fillRect/>
          </a:stretch>
        </p:blipFill>
        <p:spPr>
          <a:xfrm>
            <a:off x="6072198" y="1000108"/>
            <a:ext cx="2538765" cy="29289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0100" y="4357694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4357694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2264" y="4357694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4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1644833501_27-phonoteka-org-p-fon-dlya-prezentatsii-gradient-nezhnii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1" y="37394"/>
            <a:ext cx="9113377" cy="6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0458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28728" y="53578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88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49</Words>
  <Application>Microsoft Office PowerPoint</Application>
  <PresentationFormat>Экран (4:3)</PresentationFormat>
  <Paragraphs>15</Paragraphs>
  <Slides>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User</cp:lastModifiedBy>
  <cp:revision>23</cp:revision>
  <dcterms:created xsi:type="dcterms:W3CDTF">2023-02-01T09:32:59Z</dcterms:created>
  <dcterms:modified xsi:type="dcterms:W3CDTF">2023-02-01T15:32:44Z</dcterms:modified>
</cp:coreProperties>
</file>